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9456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558" y="-1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705AF-87DC-410F-9AB5-3DC50324DDE0}" type="datetimeFigureOut">
              <a:rPr lang="en-ZA"/>
              <a:pPr>
                <a:defRPr/>
              </a:pPr>
              <a:t>2017/02/09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06045-779B-4AC7-8821-4569AEFE3A46}" type="slidenum">
              <a:rPr lang="en-ZA" altLang="en-US"/>
              <a:pPr/>
              <a:t>‹#›</a:t>
            </a:fld>
            <a:endParaRPr lang="en-ZA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6E80E-D12D-4188-A61D-978D7C86860F}" type="datetimeFigureOut">
              <a:rPr lang="en-ZA"/>
              <a:pPr>
                <a:defRPr/>
              </a:pPr>
              <a:t>2017/02/09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0F18A-C36D-4E03-8729-9D4776D68F03}" type="slidenum">
              <a:rPr lang="en-ZA" altLang="en-US"/>
              <a:pPr/>
              <a:t>‹#›</a:t>
            </a:fld>
            <a:endParaRPr lang="en-ZA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A54AF-1AD4-4B8C-9EDA-9CDB5F0FF9A1}" type="datetimeFigureOut">
              <a:rPr lang="en-ZA"/>
              <a:pPr>
                <a:defRPr/>
              </a:pPr>
              <a:t>2017/02/09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F7218-87AF-4857-99A7-CE05BA1CF960}" type="slidenum">
              <a:rPr lang="en-ZA" altLang="en-US"/>
              <a:pPr/>
              <a:t>‹#›</a:t>
            </a:fld>
            <a:endParaRPr lang="en-Z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E4252-C7E1-4718-A1F3-DA1417FF81CB}" type="datetimeFigureOut">
              <a:rPr lang="en-ZA"/>
              <a:pPr>
                <a:defRPr/>
              </a:pPr>
              <a:t>2017/02/09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48138-DB40-485D-AB5C-0C82637D2972}" type="slidenum">
              <a:rPr lang="en-ZA" altLang="en-US"/>
              <a:pPr/>
              <a:t>‹#›</a:t>
            </a:fld>
            <a:endParaRPr lang="en-Z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A742-49E3-4275-86BD-A797F6C53D76}" type="datetimeFigureOut">
              <a:rPr lang="en-ZA"/>
              <a:pPr>
                <a:defRPr/>
              </a:pPr>
              <a:t>2017/02/09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7B3B9-B72E-4306-88C6-F6799A9B9C79}" type="slidenum">
              <a:rPr lang="en-ZA" altLang="en-US"/>
              <a:pPr/>
              <a:t>‹#›</a:t>
            </a:fld>
            <a:endParaRPr lang="en-ZA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3ECDA-A65B-4C91-A15B-98B7D0C4B649}" type="datetimeFigureOut">
              <a:rPr lang="en-ZA"/>
              <a:pPr>
                <a:defRPr/>
              </a:pPr>
              <a:t>2017/02/09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2E251-7A72-4CBD-A38B-1BFD1CD4F786}" type="slidenum">
              <a:rPr lang="en-ZA" altLang="en-US"/>
              <a:pPr/>
              <a:t>‹#›</a:t>
            </a:fld>
            <a:endParaRPr lang="en-Z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576C5-1CF3-4260-B75B-269DCF6324B0}" type="datetimeFigureOut">
              <a:rPr lang="en-ZA"/>
              <a:pPr>
                <a:defRPr/>
              </a:pPr>
              <a:t>2017/02/09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B4EC3-A74D-4CF9-A9AB-BA061C730F2A}" type="slidenum">
              <a:rPr lang="en-ZA" altLang="en-US"/>
              <a:pPr/>
              <a:t>‹#›</a:t>
            </a:fld>
            <a:endParaRPr lang="en-Z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E1792-CC05-48F8-A9B4-739E42486EFE}" type="datetimeFigureOut">
              <a:rPr lang="en-ZA"/>
              <a:pPr>
                <a:defRPr/>
              </a:pPr>
              <a:t>2017/02/09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7DFCA-0462-4850-A743-73A1215FAE82}" type="slidenum">
              <a:rPr lang="en-ZA" altLang="en-US"/>
              <a:pPr/>
              <a:t>‹#›</a:t>
            </a:fld>
            <a:endParaRPr lang="en-Z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C7025-4A89-4C51-A70A-60EF99815974}" type="datetimeFigureOut">
              <a:rPr lang="en-ZA"/>
              <a:pPr>
                <a:defRPr/>
              </a:pPr>
              <a:t>2017/02/09</a:t>
            </a:fld>
            <a:endParaRPr lang="en-Z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57E88-FFCE-4B91-9E45-CD9504838083}" type="slidenum">
              <a:rPr lang="en-ZA" altLang="en-US"/>
              <a:pPr/>
              <a:t>‹#›</a:t>
            </a:fld>
            <a:endParaRPr lang="en-Z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0A389-6C19-44C2-951F-3D4D0E0086B8}" type="datetimeFigureOut">
              <a:rPr lang="en-ZA"/>
              <a:pPr>
                <a:defRPr/>
              </a:pPr>
              <a:t>2017/02/09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CE2A5-D59F-4EE9-A67B-607076C6DCA4}" type="slidenum">
              <a:rPr lang="en-ZA" altLang="en-US"/>
              <a:pPr/>
              <a:t>‹#›</a:t>
            </a:fld>
            <a:endParaRPr lang="en-Z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64178-CC13-4F28-AE36-282C9AB0B97B}" type="datetimeFigureOut">
              <a:rPr lang="en-ZA"/>
              <a:pPr>
                <a:defRPr/>
              </a:pPr>
              <a:t>2017/02/09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32382-A804-4ACD-A712-656685937F21}" type="slidenum">
              <a:rPr lang="en-ZA" altLang="en-US"/>
              <a:pPr/>
              <a:t>‹#›</a:t>
            </a:fld>
            <a:endParaRPr lang="en-ZA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Z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Z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360EF9-AEEE-45F7-A599-609033DE72D0}" type="datetimeFigureOut">
              <a:rPr lang="en-ZA"/>
              <a:pPr>
                <a:defRPr/>
              </a:pPr>
              <a:t>2017/02/09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0563AAD-5AFD-4666-9499-F06DD0BAD56C}" type="slidenum">
              <a:rPr lang="en-ZA" altLang="en-US"/>
              <a:pPr/>
              <a:t>‹#›</a:t>
            </a:fld>
            <a:endParaRPr lang="en-Z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66738" y="0"/>
            <a:ext cx="5829300" cy="344488"/>
          </a:xfrm>
        </p:spPr>
        <p:txBody>
          <a:bodyPr/>
          <a:lstStyle/>
          <a:p>
            <a:pPr eaLnBrk="1" hangingPunct="1"/>
            <a:r>
              <a:rPr lang="en-ZA" altLang="en-US" sz="1400" smtClean="0">
                <a:latin typeface="Algerian" pitchFamily="82" charset="0"/>
              </a:rPr>
              <a:t>The Gundog Club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6553200" cy="6840538"/>
          </a:xfrm>
        </p:spPr>
        <p:txBody>
          <a:bodyPr/>
          <a:lstStyle/>
          <a:p>
            <a:pPr eaLnBrk="1" hangingPunct="1"/>
            <a:r>
              <a:rPr lang="en-ZA" altLang="en-US" sz="3900" b="1" u="sng" smtClean="0">
                <a:solidFill>
                  <a:schemeClr val="tx1"/>
                </a:solidFill>
              </a:rPr>
              <a:t>The  Gundog Club Open Show</a:t>
            </a:r>
          </a:p>
          <a:p>
            <a:pPr eaLnBrk="1" hangingPunct="1"/>
            <a:r>
              <a:rPr lang="en-ZA" altLang="en-US" smtClean="0">
                <a:solidFill>
                  <a:schemeClr val="tx1"/>
                </a:solidFill>
              </a:rPr>
              <a:t>Will be held on Sunday, February 19, 2017 at Goldfields Showgrounds</a:t>
            </a:r>
          </a:p>
          <a:p>
            <a:pPr eaLnBrk="1" hangingPunct="1"/>
            <a:r>
              <a:rPr lang="en-ZA" altLang="en-US" smtClean="0">
                <a:solidFill>
                  <a:schemeClr val="tx1"/>
                </a:solidFill>
              </a:rPr>
              <a:t> Top Field  at 9am.</a:t>
            </a:r>
          </a:p>
          <a:p>
            <a:pPr eaLnBrk="1" hangingPunct="1"/>
            <a:r>
              <a:rPr lang="en-ZA" altLang="en-US" b="1" smtClean="0">
                <a:solidFill>
                  <a:schemeClr val="tx1"/>
                </a:solidFill>
              </a:rPr>
              <a:t>Judge: Renier Janse van Vuuren (Adamasdor Labrador Retrievers)</a:t>
            </a:r>
            <a:endParaRPr lang="en-ZA" altLang="en-US" sz="2000" b="1" smtClean="0">
              <a:solidFill>
                <a:schemeClr val="tx1"/>
              </a:solidFill>
            </a:endParaRPr>
          </a:p>
          <a:p>
            <a:pPr eaLnBrk="1" hangingPunct="1"/>
            <a:r>
              <a:rPr lang="en-ZA" altLang="en-US" smtClean="0">
                <a:solidFill>
                  <a:schemeClr val="tx1"/>
                </a:solidFill>
              </a:rPr>
              <a:t>Entries: R40.00 per dog, will be taken from 8.30am</a:t>
            </a:r>
          </a:p>
          <a:p>
            <a:pPr eaLnBrk="1" hangingPunct="1"/>
            <a:r>
              <a:rPr lang="en-ZA" altLang="en-US" sz="1800" smtClean="0">
                <a:solidFill>
                  <a:schemeClr val="tx1"/>
                </a:solidFill>
              </a:rPr>
              <a:t>Classes: Baby Puppy, Minor Puppy, Puppy, Junior, Graduate, </a:t>
            </a:r>
          </a:p>
          <a:p>
            <a:pPr eaLnBrk="1" hangingPunct="1"/>
            <a:r>
              <a:rPr lang="en-ZA" altLang="en-US" sz="1800" smtClean="0">
                <a:solidFill>
                  <a:schemeClr val="tx1"/>
                </a:solidFill>
              </a:rPr>
              <a:t> SA Bred, Veterans, Open, Champions</a:t>
            </a:r>
          </a:p>
          <a:p>
            <a:pPr eaLnBrk="1" hangingPunct="1"/>
            <a:r>
              <a:rPr lang="en-ZA" altLang="en-US" smtClean="0">
                <a:solidFill>
                  <a:schemeClr val="tx1"/>
                </a:solidFill>
              </a:rPr>
              <a:t>Enquiries: Carolyn Landon,</a:t>
            </a:r>
          </a:p>
          <a:p>
            <a:pPr eaLnBrk="1" hangingPunct="1"/>
            <a:r>
              <a:rPr lang="en-ZA" altLang="en-US" smtClean="0">
                <a:solidFill>
                  <a:schemeClr val="tx1"/>
                </a:solidFill>
              </a:rPr>
              <a:t>cell: 071 211 2780</a:t>
            </a:r>
          </a:p>
          <a:p>
            <a:pPr eaLnBrk="1" hangingPunct="1"/>
            <a:r>
              <a:rPr lang="en-ZA" altLang="en-US" smtClean="0">
                <a:solidFill>
                  <a:schemeClr val="tx1"/>
                </a:solidFill>
              </a:rPr>
              <a:t>Proudly sponsored by Hills</a:t>
            </a:r>
          </a:p>
          <a:p>
            <a:pPr eaLnBrk="1" hangingPunct="1"/>
            <a:endParaRPr lang="en-ZA" altLang="en-US" smtClean="0">
              <a:solidFill>
                <a:schemeClr val="tx1"/>
              </a:solidFill>
            </a:endParaRPr>
          </a:p>
          <a:p>
            <a:pPr eaLnBrk="1" hangingPunct="1"/>
            <a:r>
              <a:rPr lang="en-ZA" altLang="en-US" sz="2000" smtClean="0">
                <a:solidFill>
                  <a:schemeClr val="tx1"/>
                </a:solidFill>
              </a:rPr>
              <a:t>Right of admission</a:t>
            </a:r>
          </a:p>
          <a:p>
            <a:pPr eaLnBrk="1" hangingPunct="1"/>
            <a:r>
              <a:rPr lang="en-ZA" altLang="en-US" sz="2000" smtClean="0">
                <a:solidFill>
                  <a:schemeClr val="tx1"/>
                </a:solidFill>
              </a:rPr>
              <a:t> reserved</a:t>
            </a:r>
          </a:p>
        </p:txBody>
      </p:sp>
      <p:pic>
        <p:nvPicPr>
          <p:cNvPr id="4" name="Picture 15" descr="gunl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</a:blip>
          <a:srcRect b="79167"/>
          <a:stretch>
            <a:fillRect/>
          </a:stretch>
        </p:blipFill>
        <p:spPr bwMode="auto">
          <a:xfrm>
            <a:off x="0" y="0"/>
            <a:ext cx="6858000" cy="1905000"/>
          </a:xfrm>
          <a:prstGeom prst="rect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tx1"/>
            </a:outerShdw>
          </a:effectLst>
        </p:spPr>
      </p:pic>
      <p:pic>
        <p:nvPicPr>
          <p:cNvPr id="2053" name="Picture 5" descr="C:\Users\CarolynL\AppData\Local\Microsoft\Windows\Temporary Internet Files\Content.Outlook\KZJ0FXJR\Hill's MAS CMYK 300dp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4775" y="8337550"/>
            <a:ext cx="13414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91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Algerian</vt:lpstr>
      <vt:lpstr>Office Theme</vt:lpstr>
      <vt:lpstr>The Gundog Club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Gundog Club</dc:title>
  <dc:creator>Carolyn Landon</dc:creator>
  <cp:lastModifiedBy>SHOWDOGS 2</cp:lastModifiedBy>
  <cp:revision>15</cp:revision>
  <cp:lastPrinted>2017-01-24T07:58:31Z</cp:lastPrinted>
  <dcterms:created xsi:type="dcterms:W3CDTF">2011-09-17T08:13:38Z</dcterms:created>
  <dcterms:modified xsi:type="dcterms:W3CDTF">2017-02-09T10:02:45Z</dcterms:modified>
</cp:coreProperties>
</file>